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8" r:id="rId3"/>
    <p:sldId id="260" r:id="rId4"/>
    <p:sldId id="262" r:id="rId5"/>
    <p:sldId id="259" r:id="rId6"/>
    <p:sldId id="265" r:id="rId7"/>
    <p:sldId id="264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471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937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76635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645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740482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604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3644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68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76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45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838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061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960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605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12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959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3D3AFF-DE5D-49FB-98A6-5A84DCDFC977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783283F-1630-404C-98C6-E131E8F2F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855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Comparison of TV Show Scoring Sites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Alex Li</a:t>
            </a:r>
          </a:p>
          <a:p>
            <a:r>
              <a:rPr lang="en-US" dirty="0" err="1" smtClean="0"/>
              <a:t>Webscraping</a:t>
            </a:r>
            <a:r>
              <a:rPr lang="en-US" dirty="0" smtClean="0"/>
              <a:t> 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944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129" y="293288"/>
            <a:ext cx="3000366" cy="57362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Data Source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7" y="1140542"/>
            <a:ext cx="3057525" cy="49625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4934" y="580103"/>
            <a:ext cx="3350586" cy="24765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4934" y="3695077"/>
            <a:ext cx="3314700" cy="26955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807" y="580103"/>
            <a:ext cx="3476625" cy="58293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Right Arrow 13"/>
          <p:cNvSpPr/>
          <p:nvPr/>
        </p:nvSpPr>
        <p:spPr>
          <a:xfrm>
            <a:off x="3505200" y="2164080"/>
            <a:ext cx="333366" cy="3149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3509009" y="4727904"/>
            <a:ext cx="333366" cy="3149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3505199" y="3186042"/>
            <a:ext cx="4079239" cy="3165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959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4555"/>
          </a:xfrm>
        </p:spPr>
        <p:txBody>
          <a:bodyPr/>
          <a:lstStyle/>
          <a:p>
            <a:r>
              <a:rPr lang="en-US" dirty="0" smtClean="0"/>
              <a:t>Exploratory Visualization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" t="600" r="313" b="764"/>
          <a:stretch/>
        </p:blipFill>
        <p:spPr>
          <a:xfrm>
            <a:off x="838200" y="1249680"/>
            <a:ext cx="9711321" cy="515846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0946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09" y="107151"/>
            <a:ext cx="6030429" cy="3200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" b="843"/>
          <a:stretch/>
        </p:blipFill>
        <p:spPr>
          <a:xfrm>
            <a:off x="52909" y="3539052"/>
            <a:ext cx="6035040" cy="32162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156960" y="3539051"/>
            <a:ext cx="6035040" cy="3216291"/>
          </a:xfrm>
        </p:spPr>
        <p:txBody>
          <a:bodyPr/>
          <a:lstStyle/>
          <a:p>
            <a:r>
              <a:rPr lang="en-US" dirty="0" smtClean="0"/>
              <a:t>HBO network has the highest average score than the rest in all three sites.</a:t>
            </a:r>
          </a:p>
          <a:p>
            <a:r>
              <a:rPr lang="en-US" dirty="0" smtClean="0"/>
              <a:t>Cancelled and Ended TV Series has lower score compared to Returning Series.</a:t>
            </a:r>
          </a:p>
          <a:p>
            <a:r>
              <a:rPr lang="en-US" dirty="0" smtClean="0"/>
              <a:t>In Production </a:t>
            </a:r>
            <a:r>
              <a:rPr lang="en-US" dirty="0" err="1" smtClean="0"/>
              <a:t>Serise</a:t>
            </a:r>
            <a:r>
              <a:rPr lang="en-US" dirty="0" smtClean="0"/>
              <a:t> have the highest score…interesting…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6960" y="107151"/>
            <a:ext cx="6035040" cy="321469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48978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" t="571" r="183" b="297"/>
          <a:stretch/>
        </p:blipFill>
        <p:spPr>
          <a:xfrm>
            <a:off x="120651" y="123108"/>
            <a:ext cx="6070111" cy="3200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2916" y="3399155"/>
            <a:ext cx="6364818" cy="33832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20651" y="3503596"/>
            <a:ext cx="5442751" cy="2261175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The show status distribution within each website doesn’t deviate much. </a:t>
            </a:r>
          </a:p>
          <a:p>
            <a:r>
              <a:rPr lang="en-US" dirty="0" smtClean="0"/>
              <a:t>The distributions for In Production Series exhibit peculiar shapes, probably due to smaller sample size.</a:t>
            </a: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511491" y="123109"/>
            <a:ext cx="5067701" cy="3110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Rotten Tomato has the highest mean and distribution, followed by IMDb, and </a:t>
            </a:r>
            <a:r>
              <a:rPr lang="en-US" dirty="0" err="1" smtClean="0"/>
              <a:t>TVDb</a:t>
            </a:r>
            <a:r>
              <a:rPr lang="en-US" dirty="0" smtClean="0"/>
              <a:t> has the lowest.</a:t>
            </a:r>
          </a:p>
          <a:p>
            <a:r>
              <a:rPr lang="en-US" dirty="0" err="1" smtClean="0"/>
              <a:t>TVDb</a:t>
            </a:r>
            <a:r>
              <a:rPr lang="en-US" dirty="0" smtClean="0"/>
              <a:t> score has a lot of zero scores, Rotten Tomato has fewer zero </a:t>
            </a:r>
            <a:r>
              <a:rPr lang="en-US" dirty="0"/>
              <a:t>scores</a:t>
            </a:r>
            <a:r>
              <a:rPr lang="en-US" dirty="0" smtClean="0"/>
              <a:t>, and IMDb has no zero </a:t>
            </a:r>
            <a:r>
              <a:rPr lang="en-US" dirty="0"/>
              <a:t>scores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99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4" t="23306" r="21966" b="6151"/>
          <a:stretch/>
        </p:blipFill>
        <p:spPr>
          <a:xfrm>
            <a:off x="924560" y="0"/>
            <a:ext cx="103701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188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247640" cy="680841"/>
          </a:xfrm>
        </p:spPr>
        <p:txBody>
          <a:bodyPr>
            <a:normAutofit/>
          </a:bodyPr>
          <a:lstStyle/>
          <a:p>
            <a:r>
              <a:rPr lang="en-US" dirty="0" smtClean="0"/>
              <a:t>Linear Regression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92240" y="1045965"/>
            <a:ext cx="5273040" cy="3583025"/>
          </a:xfrm>
        </p:spPr>
        <p:txBody>
          <a:bodyPr/>
          <a:lstStyle/>
          <a:p>
            <a:r>
              <a:rPr lang="en-US" dirty="0" smtClean="0"/>
              <a:t>Small p-values for the coefficients indicate statistical significance between each rating system.</a:t>
            </a:r>
          </a:p>
          <a:p>
            <a:r>
              <a:rPr lang="en-US" dirty="0" smtClean="0"/>
              <a:t>One way ANOVA also confirms significance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059697"/>
            <a:ext cx="5420361" cy="2994615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199" y="4120990"/>
            <a:ext cx="3489960" cy="50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accent1"/>
                </a:solidFill>
              </a:rPr>
              <a:t>One-Way ANOVA</a:t>
            </a:r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800600"/>
            <a:ext cx="5426252" cy="131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92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1703"/>
          </a:xfrm>
        </p:spPr>
        <p:txBody>
          <a:bodyPr/>
          <a:lstStyle/>
          <a:p>
            <a:r>
              <a:rPr lang="en-US" altLang="zh-CN" dirty="0" smtClean="0"/>
              <a:t>Insights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statistical test show that the three websites scores differently.</a:t>
            </a:r>
          </a:p>
          <a:p>
            <a:r>
              <a:rPr lang="en-US" dirty="0" smtClean="0"/>
              <a:t>The Rotten Tomato scores are tend to be higher than IMDb and </a:t>
            </a:r>
            <a:r>
              <a:rPr lang="en-US" dirty="0" err="1" smtClean="0"/>
              <a:t>TVDb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6250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721</TotalTime>
  <Words>170</Words>
  <Application>Microsoft Office PowerPoint</Application>
  <PresentationFormat>Widescreen</PresentationFormat>
  <Paragraphs>20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方正姚体</vt:lpstr>
      <vt:lpstr>Arial</vt:lpstr>
      <vt:lpstr>Trebuchet MS</vt:lpstr>
      <vt:lpstr>Wingdings 3</vt:lpstr>
      <vt:lpstr>Facet</vt:lpstr>
      <vt:lpstr>Comparison of TV Show Scoring Sites</vt:lpstr>
      <vt:lpstr>Data Source</vt:lpstr>
      <vt:lpstr>Exploratory Visualization</vt:lpstr>
      <vt:lpstr>PowerPoint Presentation</vt:lpstr>
      <vt:lpstr>PowerPoint Presentation</vt:lpstr>
      <vt:lpstr>PowerPoint Presentation</vt:lpstr>
      <vt:lpstr>Linear Regression Model</vt:lpstr>
      <vt:lpstr>Insights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Yuan</dc:creator>
  <cp:lastModifiedBy>Li Yuan</cp:lastModifiedBy>
  <cp:revision>24</cp:revision>
  <dcterms:created xsi:type="dcterms:W3CDTF">2016-11-13T16:05:58Z</dcterms:created>
  <dcterms:modified xsi:type="dcterms:W3CDTF">2016-11-14T04:07:23Z</dcterms:modified>
</cp:coreProperties>
</file>

<file path=docProps/thumbnail.jpeg>
</file>